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lide1.png" descr="slid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74" y="0"/>
            <a:ext cx="1296145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lide2.png" descr="slid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" y="0"/>
            <a:ext cx="12972289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lide3.png" descr="slid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5" y="-1"/>
            <a:ext cx="12972289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lide4.png" descr="slid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37" y="0"/>
            <a:ext cx="12983126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lide5.png" descr="slid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" y="0"/>
            <a:ext cx="12972289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lide6.png" descr="slid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5" y="-1"/>
            <a:ext cx="12972289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lide7.png" descr="slid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" y="-1"/>
            <a:ext cx="12972289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lide8.png" descr="slid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5" y="-1"/>
            <a:ext cx="12972289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lide9.png" descr="slide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" y="-1"/>
            <a:ext cx="12972289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